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5" autoAdjust="0"/>
    <p:restoredTop sz="94806"/>
  </p:normalViewPr>
  <p:slideViewPr>
    <p:cSldViewPr snapToGrid="0">
      <p:cViewPr varScale="1">
        <p:scale>
          <a:sx n="64" d="100"/>
          <a:sy n="64" d="100"/>
        </p:scale>
        <p:origin x="1584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63D3F-0352-EF45-A95C-C8137A1B6577}" type="datetimeFigureOut">
              <a:rPr lang="ja-JP" altLang="en-US" smtClean="0"/>
              <a:pPr/>
              <a:t>2020/4/7</a:t>
            </a:fld>
            <a:endParaRPr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8B8C6D-C3B1-8D4B-883D-F931C7D3B8B2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85302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5"/>
          <p:cNvSpPr>
            <a:spLocks noChangeShapeType="1"/>
          </p:cNvSpPr>
          <p:nvPr userDrawn="1"/>
        </p:nvSpPr>
        <p:spPr bwMode="auto">
          <a:xfrm>
            <a:off x="1187450" y="549275"/>
            <a:ext cx="6840538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ja-JP" altLang="en-US" dirty="0">
              <a:ea typeface="ＭＳ Ｐゴシック" pitchFamily="50" charset="-128"/>
            </a:endParaRPr>
          </a:p>
        </p:txBody>
      </p:sp>
      <p:sp>
        <p:nvSpPr>
          <p:cNvPr id="17" name="タイトル 16"/>
          <p:cNvSpPr>
            <a:spLocks noGrp="1"/>
          </p:cNvSpPr>
          <p:nvPr>
            <p:ph type="title"/>
          </p:nvPr>
        </p:nvSpPr>
        <p:spPr>
          <a:xfrm>
            <a:off x="0" y="35070"/>
            <a:ext cx="9144000" cy="51420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4" name="テキスト ボックス 3"/>
          <p:cNvSpPr txBox="1"/>
          <p:nvPr userDrawn="1"/>
        </p:nvSpPr>
        <p:spPr>
          <a:xfrm>
            <a:off x="8364319" y="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5B46FAB-65ED-4845-AEFA-C95ED8B299B8}" type="slidenum">
              <a:rPr kumimoji="1" lang="ja-JP" altLang="en-US" sz="1600" smtClean="0">
                <a:latin typeface="+mj-ea"/>
                <a:ea typeface="+mj-ea"/>
              </a:rPr>
              <a:pPr/>
              <a:t>‹#›</a:t>
            </a:fld>
            <a:r>
              <a:rPr kumimoji="1" lang="en-US" altLang="ja-JP" sz="1600" dirty="0">
                <a:latin typeface="+mj-ea"/>
                <a:ea typeface="+mj-ea"/>
              </a:rPr>
              <a:t>/52</a:t>
            </a:r>
            <a:endParaRPr kumimoji="1" lang="ja-JP" altLang="en-US" sz="1600" dirty="0">
              <a:latin typeface="+mj-ea"/>
              <a:ea typeface="+mj-e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172E96-16ED-334F-9D4E-3A9916F7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4B0AE8F-3A13-DA4D-9871-ACCE9EA82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93" y="1117077"/>
            <a:ext cx="6832899" cy="2448455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0256F089-704A-F740-A82A-1F8D1A2A90D0}"/>
              </a:ext>
            </a:extLst>
          </p:cNvPr>
          <p:cNvSpPr/>
          <p:nvPr/>
        </p:nvSpPr>
        <p:spPr>
          <a:xfrm>
            <a:off x="6153374" y="978946"/>
            <a:ext cx="580913" cy="387276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1213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8D6453-0A26-D449-BB1D-420629059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9F78462-13F2-A94C-B052-EFC6D7828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4" y="854411"/>
            <a:ext cx="6870700" cy="53213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E85547E-0CA0-A847-87A7-E540955076BD}"/>
              </a:ext>
            </a:extLst>
          </p:cNvPr>
          <p:cNvSpPr/>
          <p:nvPr/>
        </p:nvSpPr>
        <p:spPr>
          <a:xfrm>
            <a:off x="1226372" y="5518673"/>
            <a:ext cx="1398494" cy="247426"/>
          </a:xfrm>
          <a:prstGeom prst="rect">
            <a:avLst/>
          </a:prstGeom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555E271-C392-4F49-B07B-D8300D534DB8}"/>
              </a:ext>
            </a:extLst>
          </p:cNvPr>
          <p:cNvSpPr/>
          <p:nvPr/>
        </p:nvSpPr>
        <p:spPr>
          <a:xfrm>
            <a:off x="4165002" y="3250602"/>
            <a:ext cx="310179" cy="159572"/>
          </a:xfrm>
          <a:prstGeom prst="rect">
            <a:avLst/>
          </a:prstGeom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99828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91" y="1222769"/>
            <a:ext cx="7379643" cy="580475"/>
          </a:xfrm>
          <a:prstGeom prst="rect">
            <a:avLst/>
          </a:prstGeom>
        </p:spPr>
      </p:pic>
      <p:sp>
        <p:nvSpPr>
          <p:cNvPr id="4" name="角丸四角形 3"/>
          <p:cNvSpPr/>
          <p:nvPr/>
        </p:nvSpPr>
        <p:spPr>
          <a:xfrm>
            <a:off x="6848061" y="1182756"/>
            <a:ext cx="844826" cy="397565"/>
          </a:xfrm>
          <a:prstGeom prst="roundRect">
            <a:avLst>
              <a:gd name="adj" fmla="val 21667"/>
            </a:avLst>
          </a:prstGeom>
          <a:ln w="3810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620333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83" y="1292115"/>
            <a:ext cx="6642441" cy="4273770"/>
          </a:xfrm>
          <a:prstGeom prst="rect">
            <a:avLst/>
          </a:prstGeom>
        </p:spPr>
      </p:pic>
      <p:sp>
        <p:nvSpPr>
          <p:cNvPr id="5" name="角丸四角形 4"/>
          <p:cNvSpPr/>
          <p:nvPr/>
        </p:nvSpPr>
        <p:spPr>
          <a:xfrm>
            <a:off x="2574234" y="1361661"/>
            <a:ext cx="1292087" cy="397565"/>
          </a:xfrm>
          <a:prstGeom prst="roundRect">
            <a:avLst>
              <a:gd name="adj" fmla="val 21667"/>
            </a:avLst>
          </a:prstGeom>
          <a:ln w="3810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 smtClean="0"/>
          </a:p>
        </p:txBody>
      </p:sp>
      <p:sp>
        <p:nvSpPr>
          <p:cNvPr id="6" name="角丸四角形 5"/>
          <p:cNvSpPr/>
          <p:nvPr/>
        </p:nvSpPr>
        <p:spPr>
          <a:xfrm>
            <a:off x="2279374" y="3969026"/>
            <a:ext cx="1189384" cy="533400"/>
          </a:xfrm>
          <a:prstGeom prst="roundRect">
            <a:avLst>
              <a:gd name="adj" fmla="val 21667"/>
            </a:avLst>
          </a:prstGeom>
          <a:ln w="3810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274613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0E9BAC-0745-DD4F-8190-619EC6547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56AB1DF-A349-5947-BB81-DE504AA41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18" y="1463039"/>
            <a:ext cx="7688883" cy="3522853"/>
          </a:xfrm>
          <a:prstGeom prst="rect">
            <a:avLst/>
          </a:prstGeom>
        </p:spPr>
      </p:pic>
      <p:sp>
        <p:nvSpPr>
          <p:cNvPr id="4" name="円/楕円 3">
            <a:extLst>
              <a:ext uri="{FF2B5EF4-FFF2-40B4-BE49-F238E27FC236}">
                <a16:creationId xmlns:a16="http://schemas.microsoft.com/office/drawing/2014/main" id="{827946BD-F380-9145-80A7-A1B40AB4C0EF}"/>
              </a:ext>
            </a:extLst>
          </p:cNvPr>
          <p:cNvSpPr/>
          <p:nvPr/>
        </p:nvSpPr>
        <p:spPr>
          <a:xfrm>
            <a:off x="2829262" y="1559859"/>
            <a:ext cx="1118794" cy="484094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E95058D3-0198-AF40-808F-359D52A5114E}"/>
              </a:ext>
            </a:extLst>
          </p:cNvPr>
          <p:cNvSpPr/>
          <p:nvPr/>
        </p:nvSpPr>
        <p:spPr>
          <a:xfrm>
            <a:off x="2067262" y="3646842"/>
            <a:ext cx="1030940" cy="485888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0565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9A21F4-7D21-984C-9296-1C74149B9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06D16B6-8BF6-544D-A7DB-F8DF4736E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01" y="1699707"/>
            <a:ext cx="7239896" cy="3846195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450C9B70-816C-9347-AC42-35DBC9B6DD0E}"/>
              </a:ext>
            </a:extLst>
          </p:cNvPr>
          <p:cNvSpPr/>
          <p:nvPr/>
        </p:nvSpPr>
        <p:spPr>
          <a:xfrm>
            <a:off x="4873215" y="4722606"/>
            <a:ext cx="774549" cy="441064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91750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6B05E2-4AF4-6A49-B27B-C2C2E69B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57175A1-D12F-8243-8770-8B7926FBB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52" y="1280159"/>
            <a:ext cx="8495377" cy="4513169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8874F9B9-924C-7544-9289-C16CBB3BF5F5}"/>
              </a:ext>
            </a:extLst>
          </p:cNvPr>
          <p:cNvSpPr/>
          <p:nvPr/>
        </p:nvSpPr>
        <p:spPr>
          <a:xfrm>
            <a:off x="6938683" y="2689411"/>
            <a:ext cx="720761" cy="236668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7628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E06CDA-88F1-AB4C-AAA2-48A3412E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3402EF3-1F67-264D-86C8-CACCB04D9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517" y="1712484"/>
            <a:ext cx="5930900" cy="2400300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08304324-1B88-FF4C-B003-58237308670F}"/>
              </a:ext>
            </a:extLst>
          </p:cNvPr>
          <p:cNvSpPr/>
          <p:nvPr/>
        </p:nvSpPr>
        <p:spPr>
          <a:xfrm>
            <a:off x="3926542" y="2796987"/>
            <a:ext cx="720761" cy="236668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5744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8F7737-49DB-044A-B259-9057CE2F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13FD2E4-6809-5C42-8F82-A349282CF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21" y="2077869"/>
            <a:ext cx="6502400" cy="2616200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15F86350-F460-E046-97D5-DFB63B7173EB}"/>
              </a:ext>
            </a:extLst>
          </p:cNvPr>
          <p:cNvSpPr/>
          <p:nvPr/>
        </p:nvSpPr>
        <p:spPr>
          <a:xfrm>
            <a:off x="968188" y="2721683"/>
            <a:ext cx="1000461" cy="290457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839EBE5F-9338-4A4C-85D4-876691C736D4}"/>
              </a:ext>
            </a:extLst>
          </p:cNvPr>
          <p:cNvSpPr/>
          <p:nvPr/>
        </p:nvSpPr>
        <p:spPr>
          <a:xfrm>
            <a:off x="1292710" y="3648634"/>
            <a:ext cx="1988372" cy="331695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89484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9B2F03-4466-7A4F-A126-3760753B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C574D6F-DCF7-094E-B940-260174AB2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64" y="1272764"/>
            <a:ext cx="6502400" cy="3086100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7848A031-AADC-FB4A-8206-967B7FA88A45}"/>
              </a:ext>
            </a:extLst>
          </p:cNvPr>
          <p:cNvSpPr/>
          <p:nvPr/>
        </p:nvSpPr>
        <p:spPr>
          <a:xfrm>
            <a:off x="6110343" y="3958812"/>
            <a:ext cx="1000461" cy="290457"/>
          </a:xfrm>
          <a:prstGeom prst="ellipse">
            <a:avLst/>
          </a:prstGeom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97253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wrap="square" rtlCol="0" anchor="ctr">
        <a:spAutoFit/>
      </a:bodyPr>
      <a:lstStyle>
        <a:defPPr algn="ctr">
          <a:defRPr kumimoji="1" sz="2400" dirty="0" smtClean="0"/>
        </a:defPPr>
      </a:lstStyle>
    </a:spDef>
    <a:lnDef>
      <a:spPr>
        <a:ln>
          <a:solidFill>
            <a:schemeClr val="tx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4008</TotalTime>
  <Words>0</Words>
  <Application>Microsoft Office PowerPoint</Application>
  <PresentationFormat>画面に合わせる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ＭＳ Ｐゴシック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東京大学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Hiroshi Watanabe</dc:creator>
  <cp:lastModifiedBy>watanabe</cp:lastModifiedBy>
  <cp:revision>811</cp:revision>
  <dcterms:created xsi:type="dcterms:W3CDTF">2016-11-24T05:38:34Z</dcterms:created>
  <dcterms:modified xsi:type="dcterms:W3CDTF">2020-04-07T08:20:57Z</dcterms:modified>
</cp:coreProperties>
</file>

<file path=docProps/thumbnail.jpeg>
</file>